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552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4C"/>
    <a:srgbClr val="09D8FF"/>
    <a:srgbClr val="FF2A02"/>
    <a:srgbClr val="CEC437"/>
    <a:srgbClr val="029CB5"/>
    <a:srgbClr val="1726B3"/>
    <a:srgbClr val="00B1C9"/>
    <a:srgbClr val="03BBD5"/>
    <a:srgbClr val="FF2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26" autoAdjust="0"/>
  </p:normalViewPr>
  <p:slideViewPr>
    <p:cSldViewPr>
      <p:cViewPr>
        <p:scale>
          <a:sx n="86" d="100"/>
          <a:sy n="86" d="100"/>
        </p:scale>
        <p:origin x="-119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1320" y="38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0E05D23-619F-40F2-BD56-E8D37A73C867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184F795-40F2-4CDE-8134-087B5999D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85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F3DDC47-88B4-43E5-92D6-B2D725E91C66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06DB24-4D60-4059-A9C9-6C2353806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553200" cy="881098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cap="sm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3429000"/>
            <a:ext cx="3429000" cy="2667000"/>
          </a:xfrm>
        </p:spPr>
        <p:txBody>
          <a:bodyPr>
            <a:normAutofit/>
          </a:bodyPr>
          <a:lstStyle>
            <a:lvl1pPr>
              <a:buFontTx/>
              <a:buNone/>
              <a:defRPr sz="1800" cap="small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 smtClean="0"/>
              <a:t>Enter Presenter 1</a:t>
            </a:r>
          </a:p>
          <a:p>
            <a:pPr lvl="0"/>
            <a:r>
              <a:rPr lang="en-US" dirty="0" smtClean="0"/>
              <a:t>Enter Presenter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848600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206D4ED1-B374-4EF8-B0DC-842899D74E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C50C3015-EBC6-4A1C-B155-A345505656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848600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3931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716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lang="en-US" sz="2000" b="0" kern="1200" cap="sm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5000"/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133600"/>
            <a:ext cx="3931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828800" cy="329184"/>
          </a:xfrm>
        </p:spPr>
        <p:txBody>
          <a:bodyPr anchor="b"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206D4ED1-B374-4EF8-B0DC-842899D74E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72000" y="1386840"/>
            <a:ext cx="794" cy="48615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glow rad="381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206D4ED1-B374-4EF8-B0DC-842899D74E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99" y="228600"/>
            <a:ext cx="782163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00800"/>
            <a:ext cx="1828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59A8B5EB-A698-491A-909D-63F6DF847D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92237" y="914400"/>
            <a:ext cx="7772400" cy="0"/>
          </a:xfrm>
          <a:prstGeom prst="line">
            <a:avLst/>
          </a:prstGeom>
          <a:ln w="39116">
            <a:solidFill>
              <a:schemeClr val="tx2">
                <a:lumMod val="75000"/>
              </a:schemeClr>
            </a:solidFill>
          </a:ln>
          <a:effectLst>
            <a:glow rad="50800">
              <a:schemeClr val="tx1">
                <a:lumMod val="65000"/>
                <a:lumOff val="35000"/>
                <a:alpha val="50000"/>
              </a:schemeClr>
            </a:glow>
            <a:outerShdw blurRad="50800" dist="38100" dir="2700000" algn="tl" rotWithShape="0">
              <a:schemeClr val="tx1">
                <a:lumMod val="75000"/>
                <a:lumOff val="25000"/>
                <a:alpha val="43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OSIRIS-REx Mission Logo triangle small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" y="152400"/>
            <a:ext cx="1143000" cy="99483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1000" y="6477000"/>
            <a:ext cx="5257800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1" charset="-128"/>
              </a:rPr>
              <a:t>Footer – Go to [View &gt; Slide Master &gt; Slide 1] to enter meeting name &amp; date</a:t>
            </a:r>
            <a:endParaRPr kumimoji="0" lang="en-US" sz="1200" b="0" i="0" u="none" strike="noStrike" kern="1200" cap="small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6" r:id="rId3"/>
    <p:sldLayoutId id="2147484557" r:id="rId4"/>
    <p:sldLayoutId id="214748455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latinLnBrk="0" hangingPunct="0">
        <a:spcBef>
          <a:spcPct val="0"/>
        </a:spcBef>
        <a:spcAft>
          <a:spcPct val="0"/>
        </a:spcAft>
        <a:buNone/>
        <a:defRPr lang="en-US" sz="2800" kern="1200" cap="small" spc="0" baseline="0" dirty="0">
          <a:solidFill>
            <a:schemeClr val="tx1"/>
          </a:solidFill>
          <a:latin typeface="Verdana"/>
          <a:ea typeface="ＭＳ Ｐゴシック" charset="0"/>
          <a:cs typeface="Verdana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85000"/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85000"/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90000"/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9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D4ED1-B374-4EF8-B0DC-842899D74E0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73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497F643548D04CB4F90D769A4826CD" ma:contentTypeVersion="0" ma:contentTypeDescription="Create a new document." ma:contentTypeScope="" ma:versionID="29ece310b02790c3a863ba23f11c8b1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8A929D5-29D2-46A2-BD0C-443C941239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06DD4B-6FA8-430C-9940-3E019BC7A8F8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DE92634-06E8-43E6-9FF1-CEBC0556B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20673</TotalTime>
  <Words>1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Clarity</vt:lpstr>
      <vt:lpstr>PowerPoint Presentation</vt:lpstr>
      <vt:lpstr>PowerPoint Presentation</vt:lpstr>
    </vt:vector>
  </TitlesOfParts>
  <Company>UA-LPL-SPOC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Wenjeng Ko</dc:creator>
  <cp:lastModifiedBy>Jonna Alley</cp:lastModifiedBy>
  <cp:revision>343</cp:revision>
  <cp:lastPrinted>2012-05-03T18:45:10Z</cp:lastPrinted>
  <dcterms:created xsi:type="dcterms:W3CDTF">2012-05-04T01:38:07Z</dcterms:created>
  <dcterms:modified xsi:type="dcterms:W3CDTF">2013-12-13T22:12:54Z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 num">
    <vt:i4>1</vt:i4>
  </property>
</Properties>
</file>